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33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0667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331958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proyecto app móviles de pedidos online 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331613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Grupo A.S.S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33199" y="49369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SOMOS UNA ORGANIZACION ENFOCADA EN TU BENEFICIO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33199" y="5542240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873687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Propuesta de diseño de la interfaz de usuario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817858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Estética Atractiva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624376" y="4387215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diseño se centrará en una interfaz atractiva que garantice una experiencia de usuario agradable y atractiva.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3817858"/>
            <a:ext cx="27654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Facilidad de Navegación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939433" y="4734401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Se priorizará la navegación intuitiva para garantizar que los usuarios puedan realizar pedidos sin esfuerzo.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3817858"/>
            <a:ext cx="27654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Paleta de Colores Vibrante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254490" y="4734401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Se utilizará una paleta de colores vibrante para transmitir una sensación de frescura y dinamismo.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419701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Selección de tecnologías y herramientas para el desarrollo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34263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12018" y="3468052"/>
            <a:ext cx="1246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346490" y="3502700"/>
            <a:ext cx="225694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Lenguaje de Programación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346490" y="4330303"/>
            <a:ext cx="2256949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Utilizaremos el lenguaje de C++ para aprovechar su flexibilidad y rendimiento.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825609" y="34263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978009" y="3468052"/>
            <a:ext cx="19502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547723" y="3502700"/>
            <a:ext cx="2256949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Herramientas de Desarrollo Colaborativas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547723" y="4677489"/>
            <a:ext cx="2256949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Se seleccionarán herramientas colaborativas como GitHub para facilitar la comunicación y trabajo en equipo.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026843" y="342638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180076" y="3468052"/>
            <a:ext cx="1933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748957" y="3502700"/>
            <a:ext cx="225694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Tecnología de Nube Escalable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748957" y="4330303"/>
            <a:ext cx="2256949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Implementaremos servicios en la nube como AWS y Firebase para garantizar un rendimiento escalable y confiable.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815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1334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712012" y="2602825"/>
            <a:ext cx="7206377" cy="1066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60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Planificación del proceso de desarrollo y gestión de tareas</a:t>
            </a:r>
            <a:endParaRPr lang="en-US" sz="3360" dirty="0"/>
          </a:p>
        </p:txBody>
      </p:sp>
      <p:sp>
        <p:nvSpPr>
          <p:cNvPr id="6" name="Shape 2"/>
          <p:cNvSpPr/>
          <p:nvPr/>
        </p:nvSpPr>
        <p:spPr>
          <a:xfrm>
            <a:off x="3950970" y="3925610"/>
            <a:ext cx="34052" cy="3837861"/>
          </a:xfrm>
          <a:prstGeom prst="roundRect">
            <a:avLst>
              <a:gd name="adj" fmla="val 225554"/>
            </a:avLst>
          </a:prstGeom>
          <a:solidFill>
            <a:srgbClr val="6D4562"/>
          </a:solidFill>
          <a:ln/>
        </p:spPr>
      </p:sp>
      <p:sp>
        <p:nvSpPr>
          <p:cNvPr id="7" name="Shape 3"/>
          <p:cNvSpPr/>
          <p:nvPr/>
        </p:nvSpPr>
        <p:spPr>
          <a:xfrm>
            <a:off x="4159984" y="4233743"/>
            <a:ext cx="597337" cy="34052"/>
          </a:xfrm>
          <a:prstGeom prst="roundRect">
            <a:avLst>
              <a:gd name="adj" fmla="val 225554"/>
            </a:avLst>
          </a:prstGeom>
          <a:solidFill>
            <a:srgbClr val="6D4562"/>
          </a:solidFill>
          <a:ln/>
        </p:spPr>
      </p:sp>
      <p:sp>
        <p:nvSpPr>
          <p:cNvPr id="8" name="Shape 4"/>
          <p:cNvSpPr/>
          <p:nvPr/>
        </p:nvSpPr>
        <p:spPr>
          <a:xfrm>
            <a:off x="3776008" y="4058841"/>
            <a:ext cx="383977" cy="383977"/>
          </a:xfrm>
          <a:prstGeom prst="roundRect">
            <a:avLst>
              <a:gd name="adj" fmla="val 200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3920073" y="4090868"/>
            <a:ext cx="95726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20"/>
              </a:lnSpc>
              <a:buNone/>
            </a:pPr>
            <a:r>
              <a:rPr lang="en-US" sz="201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016" dirty="0"/>
          </a:p>
        </p:txBody>
      </p:sp>
      <p:sp>
        <p:nvSpPr>
          <p:cNvPr id="10" name="Text 6"/>
          <p:cNvSpPr/>
          <p:nvPr/>
        </p:nvSpPr>
        <p:spPr>
          <a:xfrm>
            <a:off x="4906685" y="4096226"/>
            <a:ext cx="2452330" cy="2667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8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Definición de Objetivos</a:t>
            </a:r>
            <a:endParaRPr lang="en-US" sz="1680" dirty="0"/>
          </a:p>
        </p:txBody>
      </p:sp>
      <p:sp>
        <p:nvSpPr>
          <p:cNvPr id="11" name="Text 7"/>
          <p:cNvSpPr/>
          <p:nvPr/>
        </p:nvSpPr>
        <p:spPr>
          <a:xfrm>
            <a:off x="4906685" y="4465320"/>
            <a:ext cx="6011704" cy="2731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4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Estableceremos metas claras y alcanzables para orientar el desarrollo del proyecto.</a:t>
            </a:r>
            <a:endParaRPr lang="en-US" sz="1344" dirty="0"/>
          </a:p>
        </p:txBody>
      </p:sp>
      <p:sp>
        <p:nvSpPr>
          <p:cNvPr id="12" name="Shape 8"/>
          <p:cNvSpPr/>
          <p:nvPr/>
        </p:nvSpPr>
        <p:spPr>
          <a:xfrm>
            <a:off x="4159984" y="5387816"/>
            <a:ext cx="597337" cy="34052"/>
          </a:xfrm>
          <a:prstGeom prst="roundRect">
            <a:avLst>
              <a:gd name="adj" fmla="val 225554"/>
            </a:avLst>
          </a:prstGeom>
          <a:solidFill>
            <a:srgbClr val="6D4562"/>
          </a:solidFill>
          <a:ln/>
        </p:spPr>
      </p:sp>
      <p:sp>
        <p:nvSpPr>
          <p:cNvPr id="13" name="Shape 9"/>
          <p:cNvSpPr/>
          <p:nvPr/>
        </p:nvSpPr>
        <p:spPr>
          <a:xfrm>
            <a:off x="3776008" y="5212913"/>
            <a:ext cx="383977" cy="383977"/>
          </a:xfrm>
          <a:prstGeom prst="roundRect">
            <a:avLst>
              <a:gd name="adj" fmla="val 200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3893046" y="5244941"/>
            <a:ext cx="149781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20"/>
              </a:lnSpc>
              <a:buNone/>
            </a:pPr>
            <a:r>
              <a:rPr lang="en-US" sz="201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016" dirty="0"/>
          </a:p>
        </p:txBody>
      </p:sp>
      <p:sp>
        <p:nvSpPr>
          <p:cNvPr id="15" name="Text 11"/>
          <p:cNvSpPr/>
          <p:nvPr/>
        </p:nvSpPr>
        <p:spPr>
          <a:xfrm>
            <a:off x="4906685" y="5250299"/>
            <a:ext cx="2230755" cy="2667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8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Asignación de Tareas</a:t>
            </a:r>
            <a:endParaRPr lang="en-US" sz="1680" dirty="0"/>
          </a:p>
        </p:txBody>
      </p:sp>
      <p:sp>
        <p:nvSpPr>
          <p:cNvPr id="16" name="Text 12"/>
          <p:cNvSpPr/>
          <p:nvPr/>
        </p:nvSpPr>
        <p:spPr>
          <a:xfrm>
            <a:off x="4906685" y="5619393"/>
            <a:ext cx="6011704" cy="5462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4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Distribuiremos tareas de manera equitativa y estratégica para optimizar el proceso de desarrollo.</a:t>
            </a:r>
            <a:endParaRPr lang="en-US" sz="1344" dirty="0"/>
          </a:p>
        </p:txBody>
      </p:sp>
      <p:sp>
        <p:nvSpPr>
          <p:cNvPr id="17" name="Shape 13"/>
          <p:cNvSpPr/>
          <p:nvPr/>
        </p:nvSpPr>
        <p:spPr>
          <a:xfrm>
            <a:off x="4159984" y="6815018"/>
            <a:ext cx="597337" cy="34052"/>
          </a:xfrm>
          <a:prstGeom prst="roundRect">
            <a:avLst>
              <a:gd name="adj" fmla="val 225554"/>
            </a:avLst>
          </a:prstGeom>
          <a:solidFill>
            <a:srgbClr val="6D4562"/>
          </a:solidFill>
          <a:ln/>
        </p:spPr>
      </p:sp>
      <p:sp>
        <p:nvSpPr>
          <p:cNvPr id="18" name="Shape 14"/>
          <p:cNvSpPr/>
          <p:nvPr/>
        </p:nvSpPr>
        <p:spPr>
          <a:xfrm>
            <a:off x="3776008" y="6640116"/>
            <a:ext cx="383977" cy="383977"/>
          </a:xfrm>
          <a:prstGeom prst="roundRect">
            <a:avLst>
              <a:gd name="adj" fmla="val 20003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3893760" y="6672143"/>
            <a:ext cx="148471" cy="3199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20"/>
              </a:lnSpc>
              <a:buNone/>
            </a:pPr>
            <a:r>
              <a:rPr lang="en-US" sz="201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016" dirty="0"/>
          </a:p>
        </p:txBody>
      </p:sp>
      <p:sp>
        <p:nvSpPr>
          <p:cNvPr id="20" name="Text 16"/>
          <p:cNvSpPr/>
          <p:nvPr/>
        </p:nvSpPr>
        <p:spPr>
          <a:xfrm>
            <a:off x="4906685" y="6677501"/>
            <a:ext cx="2665095" cy="2667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80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Seguimiento y Evaluación</a:t>
            </a:r>
            <a:endParaRPr lang="en-US" sz="1680" dirty="0"/>
          </a:p>
        </p:txBody>
      </p:sp>
      <p:sp>
        <p:nvSpPr>
          <p:cNvPr id="21" name="Text 17"/>
          <p:cNvSpPr/>
          <p:nvPr/>
        </p:nvSpPr>
        <p:spPr>
          <a:xfrm>
            <a:off x="4906685" y="7046595"/>
            <a:ext cx="6011704" cy="5462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44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Constante monitoreo del progreso para garantizar el cumplimiento de los plazos y estándares de calidad.</a:t>
            </a:r>
            <a:endParaRPr lang="en-US" sz="13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314212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Propuesta de arquitectura y estructura de la base de datos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036213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3266003"/>
            <a:ext cx="357711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Modelo de Datos Eficiente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3746421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Diseño de una estructura de base de datos optimizada que garantice una gestión eficiente de la información.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3036213"/>
            <a:ext cx="4542115" cy="2006203"/>
          </a:xfrm>
          <a:prstGeom prst="roundRect">
            <a:avLst>
              <a:gd name="adj" fmla="val 4984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3266003"/>
            <a:ext cx="34226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Estrategias de Seguridad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3746421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Implementación de medidas de seguridad robustas para proteger la integridad de los datos de los usuarios y negocios.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264587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20590" y="5494377"/>
            <a:ext cx="288905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Escala y Rendimiento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5974794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Desarrollo de una arquitectura escalable para permitir un flujo eficiente de datos y una adaptación fácil a futuras expansiones.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909351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Pruebas y depuración del código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Pruebas Exhaustivas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Realizaremos pruebas rigurosas para identificar y corregir posibles errores y fallos de funcionamiento.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335661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Optimización del Código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Dedicaremos tiempo a optimizar el rendimiento del código para garantizar una experiencia de usuario fluida.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303895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Colaboración Eficiente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El equipo trabajará de manera colaborativa para resolver desafíos técnicos de forma eficiente y efectiva.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624376" y="1522333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Implementacion de seguimiento del pedido en tiempo real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466505"/>
            <a:ext cx="27654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Interfaz Interactiva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624376" y="4035862"/>
            <a:ext cx="27654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Diseñaremos una interfaz interactiva que permita a los usuarios realizar un seguimiento detallado de sus pedidos en tiempo real.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3466505"/>
            <a:ext cx="2765465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Estimación Precisa de Tiempo de Entrega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939433" y="4730234"/>
            <a:ext cx="27654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Utilizaremos algoritmos avanzados para proporcionar estimaciones precisas del tiempo de entrega en función de la ubicación y el tráfico.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3466505"/>
            <a:ext cx="27654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Actualizaciones en Tiempo Real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254490" y="4383048"/>
            <a:ext cx="27654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Los usuarios recibirán actualizaciones en tiempo real sobre el estado de sus pedidos, desde la preparación hasta la entrega.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439</Words>
  <Application>Microsoft Office PowerPoint</Application>
  <PresentationFormat>Personalizado</PresentationFormat>
  <Paragraphs>58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Mukta</vt:lpstr>
      <vt:lpstr>Prompt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Huaritex .</cp:lastModifiedBy>
  <cp:revision>3</cp:revision>
  <dcterms:created xsi:type="dcterms:W3CDTF">2024-03-15T17:26:45Z</dcterms:created>
  <dcterms:modified xsi:type="dcterms:W3CDTF">2024-03-15T18:36:48Z</dcterms:modified>
</cp:coreProperties>
</file>